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5" r:id="rId4"/>
    <p:sldId id="276" r:id="rId5"/>
    <p:sldId id="277" r:id="rId6"/>
    <p:sldId id="278" r:id="rId7"/>
    <p:sldId id="279" r:id="rId8"/>
    <p:sldId id="263" r:id="rId9"/>
    <p:sldId id="258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F2"/>
    <a:srgbClr val="D632FF"/>
    <a:srgbClr val="FE2656"/>
    <a:srgbClr val="00B8F4"/>
    <a:srgbClr val="D63AFF"/>
    <a:srgbClr val="00F2E6"/>
    <a:srgbClr val="FECF41"/>
    <a:srgbClr val="2A2A2A"/>
    <a:srgbClr val="24121B"/>
    <a:srgbClr val="180C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3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468269-D796-4EAC-A495-EFEEE2849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B19442-EF46-4850-8480-E129ABEEF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A5BCC4-AB0D-40A7-A479-6A6A929D9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4E852F-D590-481D-B64D-5A05E10EE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515C17-38E6-4439-A210-DF041871A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3485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6DAEB8-5B23-46F3-A5B2-FF8C4BD7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F963447-E703-4B3B-995F-BF612C99B9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763BF1-16AE-401C-8503-3AE2CE224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8B034F-73B8-41D4-829B-27C7CE1D0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1D4374-4C8D-45EA-AD0C-06F692DA3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993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7B9A1F5-C754-418F-884B-095B5514B4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BC9716E-7E7C-4D0C-A67C-275788C1B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8D7C1A-EAF5-4A54-A112-A6D248EED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3794CA-E030-4B3E-BCD3-959EC64FF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9A132B-5F8C-4528-AEA3-0583829D7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8172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558DC-ABD3-448F-897E-106A476EF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262485-46CF-44C4-BEB2-4E5D76EBC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4E44FE-6E99-4D8C-B85F-77AF2F5E9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28E448-DC7F-4930-AE0E-54D42C796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7446D7-05ED-4F59-B3D1-78B57AB78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203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CF44D-1340-4B70-936C-02E3701BA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5561CD3-6A25-4FB7-8EEF-07C6B3CA53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1B1587-22EE-433B-ACAB-4F6D97E31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422678-3E6E-4490-9D90-6574A4D39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D0DA8E-9AC6-482B-84F9-05AA0065A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9037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117DA5-6FAE-4512-A2C5-DC8C9320A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A12F62B-F5DC-416B-A35D-1282A92ED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5C53BA6-8243-488C-A5F7-661C89F15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DBF56BD-E381-4481-9AE8-5216AD3D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37F92B9-ECD2-4FCE-859F-9659C192F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8A1BDFD-A824-4D71-9B4D-A003CE5BB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491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9FD57C-4A97-43F2-8B1A-71B4376A4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B119187-5E49-4D25-8C50-8263C7618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D015A40-3449-458F-B537-29DC9139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A339AAD-51D9-4F6D-9E11-97F4C8C5B0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C185F23-9CD5-4190-8CD6-4D9BD3B0DC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23F048C-520E-482F-9D1A-CD8A824B0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E94CB73-5C1C-49CA-8185-E21C35E02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D11FDBF-B1B8-4A8D-8A8F-695F6143C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1518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DBF6D-BF1A-41A9-9744-9FB120F2D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3748B5C-4113-4AB2-9F79-0EDA0816F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AC1895-79A7-490F-9E31-14D297A96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CEB7968-A1B0-4AF1-942A-24709283F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4992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C42BD3D-E846-4231-9FEC-38DE1BC2B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BF6B9AC-04CD-4EC2-99FA-E1E00DBA7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A4FE80B-4164-4E75-A641-56C50FFB5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9961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1F6131-E2AE-416B-A7DE-83F8A8FBC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D5C925-D83D-437E-A822-FCDB86BF8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E7B0FAA-A0BC-4E63-A8D8-683701695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EBEBC9-2656-44EF-8B2D-285A6A34E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963625C-AD72-4EE0-9585-1CD6289DC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2C90875-AD39-4E9B-9AFE-BC06435C3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6396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937D36-0B47-42E9-8F4F-0D3B747C7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18DA9C1-21D4-4E70-850B-66FD13A92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840FE16-DCB0-416A-B171-C13EF18EAA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8EFCE8B-A2D6-4E12-93C6-208E843AE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A96302-5276-49D7-8805-C67ADCFDD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D4ADF45-FC12-4E28-9155-38377DCA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755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51513B7-8709-4BF2-8BAA-35C199DAF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5FEDDC-5307-4AB8-99C2-A4A43FEF2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907681-FA5E-48BF-A17E-09E86481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2B09B-4730-4B94-B2C1-55AEDE18C705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24B48C-1A9A-42C5-A0CB-BF804784EA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259DE7-4A45-474C-9027-2ABADA2E11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4F488-4F8B-48A7-A5FF-8472765E49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9153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54DEE1C-7FD6-4FA0-A96A-BDF952F1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2F0DAB3-B0B5-5170-D336-2ADA3D4306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90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F3CE323-DE1E-4DB0-8B51-D73960215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9099" y="2818015"/>
            <a:ext cx="9415549" cy="2213336"/>
          </a:xfrm>
        </p:spPr>
        <p:txBody>
          <a:bodyPr>
            <a:normAutofit/>
          </a:bodyPr>
          <a:lstStyle/>
          <a:p>
            <a:r>
              <a:rPr lang="pt-BR" sz="5400" b="1" dirty="0">
                <a:solidFill>
                  <a:schemeClr val="bg1"/>
                </a:solidFill>
              </a:rPr>
              <a:t>Centralização de logs com</a:t>
            </a:r>
            <a:br>
              <a:rPr lang="pt-BR" sz="5400" b="1" dirty="0">
                <a:solidFill>
                  <a:schemeClr val="bg1"/>
                </a:solidFill>
              </a:rPr>
            </a:br>
            <a:r>
              <a:rPr lang="pt-BR" sz="5400" b="1" dirty="0" err="1">
                <a:solidFill>
                  <a:schemeClr val="bg1"/>
                </a:solidFill>
              </a:rPr>
              <a:t>Grafana</a:t>
            </a:r>
            <a:r>
              <a:rPr lang="pt-BR" sz="5400" b="1" dirty="0">
                <a:solidFill>
                  <a:schemeClr val="bg1"/>
                </a:solidFill>
              </a:rPr>
              <a:t> </a:t>
            </a:r>
            <a:r>
              <a:rPr lang="pt-BR" sz="5400" b="1" dirty="0" err="1">
                <a:solidFill>
                  <a:schemeClr val="bg1"/>
                </a:solidFill>
              </a:rPr>
              <a:t>Loki</a:t>
            </a:r>
            <a:endParaRPr lang="pt-BR" sz="5400" b="1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CC275F-DCB7-4784-B1AA-6479856BE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9097" y="5031351"/>
            <a:ext cx="9144000" cy="646785"/>
          </a:xfrm>
        </p:spPr>
        <p:txBody>
          <a:bodyPr>
            <a:normAutofit/>
          </a:bodyPr>
          <a:lstStyle/>
          <a:p>
            <a:r>
              <a:rPr lang="pt-BR" sz="2800" b="1" dirty="0">
                <a:solidFill>
                  <a:srgbClr val="FECF41"/>
                </a:solidFill>
                <a:latin typeface="+mj-lt"/>
                <a:cs typeface="Segoe UI" panose="020B0502040204020203" pitchFamily="34" charset="0"/>
              </a:rPr>
              <a:t>Vinicius Sanchez</a:t>
            </a:r>
          </a:p>
        </p:txBody>
      </p:sp>
    </p:spTree>
    <p:extLst>
      <p:ext uri="{BB962C8B-B14F-4D97-AF65-F5344CB8AC3E}">
        <p14:creationId xmlns:p14="http://schemas.microsoft.com/office/powerpoint/2010/main" val="370218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E09615D-24FD-4086-87D4-3BC6FF438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D1987F-8813-4F4A-BE57-BB00FB4F0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Freeform 67">
            <a:extLst>
              <a:ext uri="{FF2B5EF4-FFF2-40B4-BE49-F238E27FC236}">
                <a16:creationId xmlns:a16="http://schemas.microsoft.com/office/drawing/2014/main" id="{68C00EAE-4816-44D0-8DA9-3F070179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53036"/>
            <a:ext cx="3242130" cy="2704964"/>
          </a:xfrm>
          <a:custGeom>
            <a:avLst/>
            <a:gdLst>
              <a:gd name="connsiteX0" fmla="*/ 1465277 w 3242130"/>
              <a:gd name="connsiteY0" fmla="*/ 0 h 2704964"/>
              <a:gd name="connsiteX1" fmla="*/ 3242130 w 3242130"/>
              <a:gd name="connsiteY1" fmla="*/ 1776853 h 2704964"/>
              <a:gd name="connsiteX2" fmla="*/ 3027674 w 3242130"/>
              <a:gd name="connsiteY2" fmla="*/ 2623807 h 2704964"/>
              <a:gd name="connsiteX3" fmla="*/ 2978369 w 3242130"/>
              <a:gd name="connsiteY3" fmla="*/ 2704964 h 2704964"/>
              <a:gd name="connsiteX4" fmla="*/ 0 w 3242130"/>
              <a:gd name="connsiteY4" fmla="*/ 2704964 h 2704964"/>
              <a:gd name="connsiteX5" fmla="*/ 0 w 3242130"/>
              <a:gd name="connsiteY5" fmla="*/ 772542 h 2704964"/>
              <a:gd name="connsiteX6" fmla="*/ 94171 w 3242130"/>
              <a:gd name="connsiteY6" fmla="*/ 646610 h 2704964"/>
              <a:gd name="connsiteX7" fmla="*/ 1465277 w 3242130"/>
              <a:gd name="connsiteY7" fmla="*/ 0 h 2704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42130" h="2704964">
                <a:moveTo>
                  <a:pt x="1465277" y="0"/>
                </a:moveTo>
                <a:cubicBezTo>
                  <a:pt x="2446606" y="0"/>
                  <a:pt x="3242130" y="795524"/>
                  <a:pt x="3242130" y="1776853"/>
                </a:cubicBezTo>
                <a:cubicBezTo>
                  <a:pt x="3242130" y="2083519"/>
                  <a:pt x="3164442" y="2372039"/>
                  <a:pt x="3027674" y="2623807"/>
                </a:cubicBezTo>
                <a:lnTo>
                  <a:pt x="2978369" y="2704964"/>
                </a:lnTo>
                <a:lnTo>
                  <a:pt x="0" y="2704964"/>
                </a:lnTo>
                <a:lnTo>
                  <a:pt x="0" y="772542"/>
                </a:lnTo>
                <a:lnTo>
                  <a:pt x="94171" y="646610"/>
                </a:lnTo>
                <a:cubicBezTo>
                  <a:pt x="420072" y="251709"/>
                  <a:pt x="913280" y="0"/>
                  <a:pt x="1465277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5391212-5277-4C05-9E96-E724C961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5971" y="2816635"/>
            <a:ext cx="2865340" cy="2865340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65">
            <a:extLst>
              <a:ext uri="{FF2B5EF4-FFF2-40B4-BE49-F238E27FC236}">
                <a16:creationId xmlns:a16="http://schemas.microsoft.com/office/drawing/2014/main" id="{0B331F10-0144-4133-AB48-EDEFB3546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090921" cy="3465906"/>
          </a:xfrm>
          <a:custGeom>
            <a:avLst/>
            <a:gdLst>
              <a:gd name="connsiteX0" fmla="*/ 0 w 4090921"/>
              <a:gd name="connsiteY0" fmla="*/ 0 h 3465906"/>
              <a:gd name="connsiteX1" fmla="*/ 3746474 w 4090921"/>
              <a:gd name="connsiteY1" fmla="*/ 0 h 3465906"/>
              <a:gd name="connsiteX2" fmla="*/ 3817144 w 4090921"/>
              <a:gd name="connsiteY2" fmla="*/ 116327 h 3465906"/>
              <a:gd name="connsiteX3" fmla="*/ 4090921 w 4090921"/>
              <a:gd name="connsiteY3" fmla="*/ 1197557 h 3465906"/>
              <a:gd name="connsiteX4" fmla="*/ 1822572 w 4090921"/>
              <a:gd name="connsiteY4" fmla="*/ 3465906 h 3465906"/>
              <a:gd name="connsiteX5" fmla="*/ 72204 w 4090921"/>
              <a:gd name="connsiteY5" fmla="*/ 2640438 h 3465906"/>
              <a:gd name="connsiteX6" fmla="*/ 0 w 4090921"/>
              <a:gd name="connsiteY6" fmla="*/ 2543882 h 346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0921" h="3465906">
                <a:moveTo>
                  <a:pt x="0" y="0"/>
                </a:moveTo>
                <a:lnTo>
                  <a:pt x="3746474" y="0"/>
                </a:lnTo>
                <a:lnTo>
                  <a:pt x="3817144" y="116327"/>
                </a:lnTo>
                <a:cubicBezTo>
                  <a:pt x="3991744" y="437737"/>
                  <a:pt x="4090921" y="806065"/>
                  <a:pt x="4090921" y="1197557"/>
                </a:cubicBezTo>
                <a:cubicBezTo>
                  <a:pt x="4090921" y="2450332"/>
                  <a:pt x="3075348" y="3465906"/>
                  <a:pt x="1822572" y="3465906"/>
                </a:cubicBezTo>
                <a:cubicBezTo>
                  <a:pt x="1117886" y="3465906"/>
                  <a:pt x="488252" y="3144572"/>
                  <a:pt x="72204" y="2640438"/>
                </a:cubicBezTo>
                <a:lnTo>
                  <a:pt x="0" y="2543882"/>
                </a:ln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Foto em preto e branco de placa em frente a prédio&#10;&#10;Descrição gerada automaticamente">
            <a:extLst>
              <a:ext uri="{FF2B5EF4-FFF2-40B4-BE49-F238E27FC236}">
                <a16:creationId xmlns:a16="http://schemas.microsoft.com/office/drawing/2014/main" id="{3DD0E12A-B5FE-436E-A68E-C5FA278E54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6" r="32002" b="9"/>
          <a:stretch/>
        </p:blipFill>
        <p:spPr>
          <a:xfrm>
            <a:off x="20" y="4310923"/>
            <a:ext cx="3083422" cy="2547077"/>
          </a:xfrm>
          <a:custGeom>
            <a:avLst/>
            <a:gdLst/>
            <a:ahLst/>
            <a:cxnLst/>
            <a:rect l="l" t="t" r="r" b="b"/>
            <a:pathLst>
              <a:path w="3083442" h="2547077">
                <a:moveTo>
                  <a:pt x="1464476" y="0"/>
                </a:moveTo>
                <a:cubicBezTo>
                  <a:pt x="2358607" y="0"/>
                  <a:pt x="3083442" y="724836"/>
                  <a:pt x="3083442" y="1618966"/>
                </a:cubicBezTo>
                <a:cubicBezTo>
                  <a:pt x="3083442" y="1954265"/>
                  <a:pt x="2981512" y="2265757"/>
                  <a:pt x="2806948" y="2524145"/>
                </a:cubicBezTo>
                <a:lnTo>
                  <a:pt x="2789800" y="2547077"/>
                </a:lnTo>
                <a:lnTo>
                  <a:pt x="139152" y="2547077"/>
                </a:lnTo>
                <a:lnTo>
                  <a:pt x="122004" y="2524145"/>
                </a:lnTo>
                <a:cubicBezTo>
                  <a:pt x="92910" y="2481081"/>
                  <a:pt x="65834" y="2436541"/>
                  <a:pt x="40911" y="2390661"/>
                </a:cubicBezTo>
                <a:lnTo>
                  <a:pt x="0" y="2305737"/>
                </a:lnTo>
                <a:lnTo>
                  <a:pt x="0" y="932195"/>
                </a:lnTo>
                <a:lnTo>
                  <a:pt x="40911" y="847271"/>
                </a:lnTo>
                <a:cubicBezTo>
                  <a:pt x="315065" y="342598"/>
                  <a:pt x="849762" y="0"/>
                  <a:pt x="1464476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Imagem 5" descr="Forma, Calendário, Círculo&#10;&#10;Descrição gerada automaticamente">
            <a:extLst>
              <a:ext uri="{FF2B5EF4-FFF2-40B4-BE49-F238E27FC236}">
                <a16:creationId xmlns:a16="http://schemas.microsoft.com/office/drawing/2014/main" id="{9A4CD07C-72D3-4B29-AD5B-69E617471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3" r="2967" b="-2"/>
          <a:stretch/>
        </p:blipFill>
        <p:spPr>
          <a:xfrm>
            <a:off x="2905049" y="2651705"/>
            <a:ext cx="3807183" cy="3203714"/>
          </a:xfrm>
          <a:custGeom>
            <a:avLst/>
            <a:gdLst/>
            <a:ahLst/>
            <a:cxnLst/>
            <a:rect l="l" t="t" r="r" b="b"/>
            <a:pathLst>
              <a:path w="3943111" h="3318096">
                <a:moveTo>
                  <a:pt x="73119" y="0"/>
                </a:moveTo>
                <a:lnTo>
                  <a:pt x="3572026" y="0"/>
                </a:lnTo>
                <a:lnTo>
                  <a:pt x="3580957" y="11944"/>
                </a:lnTo>
                <a:cubicBezTo>
                  <a:pt x="3809602" y="350384"/>
                  <a:pt x="3943111" y="758379"/>
                  <a:pt x="3943111" y="1197557"/>
                </a:cubicBezTo>
                <a:cubicBezTo>
                  <a:pt x="3943111" y="2368699"/>
                  <a:pt x="2993714" y="3318096"/>
                  <a:pt x="1822572" y="3318096"/>
                </a:cubicBezTo>
                <a:cubicBezTo>
                  <a:pt x="1090609" y="3318096"/>
                  <a:pt x="445264" y="2947238"/>
                  <a:pt x="64188" y="2383171"/>
                </a:cubicBezTo>
                <a:lnTo>
                  <a:pt x="0" y="2277515"/>
                </a:lnTo>
                <a:lnTo>
                  <a:pt x="0" y="117600"/>
                </a:lnTo>
                <a:lnTo>
                  <a:pt x="64188" y="11944"/>
                </a:lnTo>
                <a:close/>
              </a:path>
            </a:pathLst>
          </a:custGeom>
          <a:effectLst>
            <a:softEdge rad="0"/>
          </a:effectLst>
        </p:spPr>
      </p:pic>
      <p:pic>
        <p:nvPicPr>
          <p:cNvPr id="12" name="Imagem 11" descr="Logotipo&#10;&#10;Descrição gerada automaticamente">
            <a:extLst>
              <a:ext uri="{FF2B5EF4-FFF2-40B4-BE49-F238E27FC236}">
                <a16:creationId xmlns:a16="http://schemas.microsoft.com/office/drawing/2014/main" id="{44B5B2D1-1ED1-4DB8-8921-31E366A58B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873"/>
            <a:ext cx="4090921" cy="2210213"/>
          </a:xfrm>
          <a:prstGeom prst="rect">
            <a:avLst/>
          </a:prstGeom>
        </p:spPr>
      </p:pic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907EA683-C228-4ECC-9F40-CD0F5BDCA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683" y="2421682"/>
            <a:ext cx="4990591" cy="3960068"/>
          </a:xfrm>
        </p:spPr>
        <p:txBody>
          <a:bodyPr anchor="ctr">
            <a:normAutofit/>
          </a:bodyPr>
          <a:lstStyle/>
          <a:p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Graduado em Sistemas de Informação </a:t>
            </a:r>
          </a:p>
          <a:p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Pós graduação em Arquitetura de Software </a:t>
            </a:r>
          </a:p>
          <a:p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Certificação Delphi </a:t>
            </a:r>
            <a:r>
              <a:rPr lang="pt-BR" sz="16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Developer</a:t>
            </a:r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 anos de desenvolvimento com Delphi </a:t>
            </a:r>
          </a:p>
          <a:p>
            <a:endParaRPr lang="pt-B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Atualmente: </a:t>
            </a:r>
          </a:p>
          <a:p>
            <a:pPr lvl="1"/>
            <a:r>
              <a:rPr lang="pt-BR" sz="16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Embarcadero</a:t>
            </a:r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MVP</a:t>
            </a:r>
          </a:p>
          <a:p>
            <a:pPr lvl="1"/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Membro da comunidade </a:t>
            </a:r>
            <a:r>
              <a:rPr lang="pt-BR" sz="16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Hashload</a:t>
            </a:r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Escritor de artigos técnicos na </a:t>
            </a:r>
            <a:r>
              <a:rPr lang="pt-BR" sz="16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Medium</a:t>
            </a:r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pt-B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Desenvolvedor Delphi na Fiorilli Software</a:t>
            </a:r>
          </a:p>
          <a:p>
            <a:endParaRPr lang="pt-BR" sz="16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ítulo 1">
            <a:extLst>
              <a:ext uri="{FF2B5EF4-FFF2-40B4-BE49-F238E27FC236}">
                <a16:creationId xmlns:a16="http://schemas.microsoft.com/office/drawing/2014/main" id="{1B6EE147-2963-4816-9DA8-509509941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4684" y="1070172"/>
            <a:ext cx="4904866" cy="1325563"/>
          </a:xfrm>
        </p:spPr>
        <p:txBody>
          <a:bodyPr/>
          <a:lstStyle/>
          <a:p>
            <a:r>
              <a:rPr lang="pt-BR" b="1" dirty="0">
                <a:solidFill>
                  <a:srgbClr val="161B3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Vinicius Sanchez</a:t>
            </a:r>
          </a:p>
        </p:txBody>
      </p:sp>
    </p:spTree>
    <p:extLst>
      <p:ext uri="{BB962C8B-B14F-4D97-AF65-F5344CB8AC3E}">
        <p14:creationId xmlns:p14="http://schemas.microsoft.com/office/powerpoint/2010/main" val="825243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5E710277-9E97-5C0E-79BD-F2D29198E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813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973A5C0D-A463-E619-55FC-35FF71891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>
                <a:solidFill>
                  <a:srgbClr val="161B3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Entendendo o problema</a:t>
            </a:r>
            <a:endParaRPr lang="pt-BR" b="1" dirty="0">
              <a:solidFill>
                <a:srgbClr val="161B3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Resolução de Problemas: entenda como ter um mindset solucionador">
            <a:extLst>
              <a:ext uri="{FF2B5EF4-FFF2-40B4-BE49-F238E27FC236}">
                <a16:creationId xmlns:a16="http://schemas.microsoft.com/office/drawing/2014/main" id="{9910CE0E-91AA-1B89-9D2D-586C62A7C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989" y="1563428"/>
            <a:ext cx="8060021" cy="503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2752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973A5C0D-A463-E619-55FC-35FF71891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rgbClr val="161B3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Conhecendo a solução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44A18D9-9AC6-B4BC-B242-11F552EB4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12" y="1690688"/>
            <a:ext cx="11413887" cy="455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421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973A5C0D-A463-E619-55FC-35FF71891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rgbClr val="161B3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Quais as vantagens?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ADB6E68-014E-4D4B-39EB-C15A9BDA2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09" y="1690688"/>
            <a:ext cx="11353800" cy="364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676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973A5C0D-A463-E619-55FC-35FF71891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rgbClr val="161B3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Quais as vantagens?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C597067-BFB7-3FD8-4E34-D3025997A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1805"/>
            <a:ext cx="12192000" cy="366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497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E4173FA9-BC58-43AD-AC41-80DDD19B0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7" y="640080"/>
            <a:ext cx="4521247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 err="1"/>
              <a:t>Mão</a:t>
            </a:r>
            <a:r>
              <a:rPr lang="en-US" sz="5400" b="1" dirty="0"/>
              <a:t> </a:t>
            </a:r>
            <a:r>
              <a:rPr lang="en-US" sz="5400" b="1" dirty="0" err="1"/>
              <a:t>na</a:t>
            </a:r>
            <a:r>
              <a:rPr lang="en-US" sz="5400" b="1" dirty="0"/>
              <a:t> </a:t>
            </a:r>
            <a:r>
              <a:rPr lang="en-US" sz="5400" b="1" dirty="0" err="1"/>
              <a:t>massa</a:t>
            </a:r>
            <a:endParaRPr lang="en-US" sz="5400" b="1" dirty="0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Cozinheiro chefe dos desenhos animados segurando um pedaço de pão | Vetor  Premium | Desenhos de profissões, Desenhos animados, Desenhos">
            <a:extLst>
              <a:ext uri="{FF2B5EF4-FFF2-40B4-BE49-F238E27FC236}">
                <a16:creationId xmlns:a16="http://schemas.microsoft.com/office/drawing/2014/main" id="{9D98992D-0656-4A6F-262F-935669B5AB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98" b="13309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911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54DEE1C-7FD6-4FA0-A96A-BDF952F1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D3F247C-7066-3D38-D6E8-8357520A5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90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F3CE323-DE1E-4DB0-8B51-D73960215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9099" y="2818015"/>
            <a:ext cx="9415549" cy="1679170"/>
          </a:xfrm>
        </p:spPr>
        <p:txBody>
          <a:bodyPr>
            <a:normAutofit/>
          </a:bodyPr>
          <a:lstStyle/>
          <a:p>
            <a:r>
              <a:rPr lang="pt-BR" sz="5400" b="1" dirty="0">
                <a:solidFill>
                  <a:schemeClr val="bg1"/>
                </a:solidFill>
              </a:rPr>
              <a:t>Obrigado! Thanks! Gracias!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CC275F-DCB7-4784-B1AA-6479856BE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4873" y="4565838"/>
            <a:ext cx="9144000" cy="646785"/>
          </a:xfrm>
        </p:spPr>
        <p:txBody>
          <a:bodyPr>
            <a:normAutofit/>
          </a:bodyPr>
          <a:lstStyle/>
          <a:p>
            <a:r>
              <a:rPr lang="pt-BR" sz="2800" b="1" dirty="0">
                <a:solidFill>
                  <a:srgbClr val="FECF41"/>
                </a:solidFill>
                <a:latin typeface="+mj-lt"/>
                <a:cs typeface="Segoe UI" panose="020B0502040204020203" pitchFamily="34" charset="0"/>
              </a:rPr>
              <a:t>viniciuss.sanchez@gmail.com</a:t>
            </a:r>
          </a:p>
        </p:txBody>
      </p:sp>
    </p:spTree>
    <p:extLst>
      <p:ext uri="{BB962C8B-B14F-4D97-AF65-F5344CB8AC3E}">
        <p14:creationId xmlns:p14="http://schemas.microsoft.com/office/powerpoint/2010/main" val="8428176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80</Words>
  <Application>Microsoft Office PowerPoint</Application>
  <PresentationFormat>Widescreen</PresentationFormat>
  <Paragraphs>20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do Office</vt:lpstr>
      <vt:lpstr>Centralização de logs com Grafana Loki</vt:lpstr>
      <vt:lpstr>Vinicius Sanchez</vt:lpstr>
      <vt:lpstr>Apresentação do PowerPoint</vt:lpstr>
      <vt:lpstr>Entendendo o problema</vt:lpstr>
      <vt:lpstr>Conhecendo a solução</vt:lpstr>
      <vt:lpstr>Quais as vantagens?</vt:lpstr>
      <vt:lpstr>Quais as vantagens?</vt:lpstr>
      <vt:lpstr>Mão na massa</vt:lpstr>
      <vt:lpstr>Obrigado! Thanks! 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Criando meu primeiro Token  JWT com Horse</dc:title>
  <dc:creator>prog_sia-2</dc:creator>
  <cp:lastModifiedBy>prog_sia-2</cp:lastModifiedBy>
  <cp:revision>18</cp:revision>
  <dcterms:created xsi:type="dcterms:W3CDTF">2020-12-08T01:02:26Z</dcterms:created>
  <dcterms:modified xsi:type="dcterms:W3CDTF">2023-05-04T01:08:16Z</dcterms:modified>
</cp:coreProperties>
</file>